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FCE"/>
    <a:srgbClr val="A9D3D2"/>
    <a:srgbClr val="B2C8CA"/>
    <a:srgbClr val="CCCCFF"/>
    <a:srgbClr val="63A7F9"/>
    <a:srgbClr val="77BEF9"/>
    <a:srgbClr val="9CCFF2"/>
    <a:srgbClr val="7ABBF6"/>
    <a:srgbClr val="B1CEED"/>
    <a:srgbClr val="5AB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37F6-6EF6-41E4-AE2B-F513487F2B3E}" type="datetimeFigureOut">
              <a:rPr lang="fr-FR" smtClean="0"/>
              <a:pPr/>
              <a:t>25/05/2020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144E20-2FF7-41FE-99EE-74B0E7BFD8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37F6-6EF6-41E4-AE2B-F513487F2B3E}" type="datetimeFigureOut">
              <a:rPr lang="fr-FR" smtClean="0"/>
              <a:pPr/>
              <a:t>25/05/2020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4E20-2FF7-41FE-99EE-74B0E7BFD8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5144E20-2FF7-41FE-99EE-74B0E7BFD8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37F6-6EF6-41E4-AE2B-F513487F2B3E}" type="datetimeFigureOut">
              <a:rPr lang="fr-FR" smtClean="0"/>
              <a:pPr/>
              <a:t>25/05/2020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37F6-6EF6-41E4-AE2B-F513487F2B3E}" type="datetimeFigureOut">
              <a:rPr lang="fr-FR" smtClean="0"/>
              <a:pPr/>
              <a:t>25/05/2020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5144E20-2FF7-41FE-99EE-74B0E7BFD8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37F6-6EF6-41E4-AE2B-F513487F2B3E}" type="datetimeFigureOut">
              <a:rPr lang="fr-FR" smtClean="0"/>
              <a:pPr/>
              <a:t>25/05/2020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144E20-2FF7-41FE-99EE-74B0E7BFD8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C1737F6-6EF6-41E4-AE2B-F513487F2B3E}" type="datetimeFigureOut">
              <a:rPr lang="fr-FR" smtClean="0"/>
              <a:pPr/>
              <a:t>25/05/2020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4E20-2FF7-41FE-99EE-74B0E7BFD8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37F6-6EF6-41E4-AE2B-F513487F2B3E}" type="datetimeFigureOut">
              <a:rPr lang="fr-FR" smtClean="0"/>
              <a:pPr/>
              <a:t>25/05/2020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5144E20-2FF7-41FE-99EE-74B0E7BFD8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37F6-6EF6-41E4-AE2B-F513487F2B3E}" type="datetimeFigureOut">
              <a:rPr lang="fr-FR" smtClean="0"/>
              <a:pPr/>
              <a:t>25/05/2020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5144E20-2FF7-41FE-99EE-74B0E7BFD8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37F6-6EF6-41E4-AE2B-F513487F2B3E}" type="datetimeFigureOut">
              <a:rPr lang="fr-FR" smtClean="0"/>
              <a:pPr/>
              <a:t>25/05/2020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144E20-2FF7-41FE-99EE-74B0E7BFD8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144E20-2FF7-41FE-99EE-74B0E7BFD8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37F6-6EF6-41E4-AE2B-F513487F2B3E}" type="datetimeFigureOut">
              <a:rPr lang="fr-FR" smtClean="0"/>
              <a:pPr/>
              <a:t>25/05/2020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5144E20-2FF7-41FE-99EE-74B0E7BFD8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C1737F6-6EF6-41E4-AE2B-F513487F2B3E}" type="datetimeFigureOut">
              <a:rPr lang="fr-FR" smtClean="0"/>
              <a:pPr/>
              <a:t>25/05/2020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C1737F6-6EF6-41E4-AE2B-F513487F2B3E}" type="datetimeFigureOut">
              <a:rPr lang="fr-FR" smtClean="0"/>
              <a:pPr/>
              <a:t>25/05/2020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144E20-2FF7-41FE-99EE-74B0E7BFD8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CF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79512" y="3360184"/>
            <a:ext cx="37362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Lot </a:t>
            </a:r>
            <a:r>
              <a:rPr lang="fr-FR" sz="2000" b="1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fr-FR" sz="2000" b="1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fr-FR" sz="2000" b="1" i="1" u="sng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000" b="1" i="1" u="sng" baseline="30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eme</a:t>
            </a:r>
            <a:r>
              <a:rPr lang="fr-FR" sz="2000" b="1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étage – </a:t>
            </a:r>
            <a:r>
              <a:rPr lang="fr-FR" sz="2000" b="1" i="1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000" b="1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pièces </a:t>
            </a:r>
          </a:p>
          <a:p>
            <a:pPr algn="just"/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Surface: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83,92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m²</a:t>
            </a:r>
          </a:p>
          <a:p>
            <a:pPr algn="just"/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 Parking box lot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au sous-sol</a:t>
            </a:r>
          </a:p>
          <a:p>
            <a:pPr algn="just"/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Charges estimation :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270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€ /mois</a:t>
            </a:r>
          </a:p>
          <a:p>
            <a:pPr algn="just"/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Taxe Foncière estimation : 1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500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€</a:t>
            </a:r>
          </a:p>
          <a:p>
            <a:pPr algn="just"/>
            <a:r>
              <a:rPr lang="fr-FR" sz="2000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DPE: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130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C / GES: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algn="just"/>
            <a:r>
              <a:rPr lang="fr-FR" sz="2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Prix: </a:t>
            </a:r>
            <a:r>
              <a:rPr lang="fr-FR" sz="2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430 </a:t>
            </a:r>
            <a:r>
              <a:rPr lang="fr-FR" sz="2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000 €</a:t>
            </a:r>
            <a:endParaRPr lang="fr-FR" sz="2000" b="1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71" y="572320"/>
            <a:ext cx="2203271" cy="147034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95795"/>
            <a:ext cx="1279858" cy="191780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634" y="295795"/>
            <a:ext cx="1279856" cy="191780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6256" y="572320"/>
            <a:ext cx="1971981" cy="1550114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59144" y="6374553"/>
            <a:ext cx="908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Olivia de </a:t>
            </a:r>
            <a:r>
              <a:rPr 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Lylle</a:t>
            </a:r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olivia.delylle@foncia.fr</a:t>
            </a:r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06 28 46 61 27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572" y="2981204"/>
            <a:ext cx="1879085" cy="140931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572" y="4477625"/>
            <a:ext cx="1879085" cy="140931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577" y="2981204"/>
            <a:ext cx="1879085" cy="140931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398" y="4477625"/>
            <a:ext cx="1879085" cy="1409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CF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240136" y="2856837"/>
            <a:ext cx="38164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Immeuble standing, année 2008</a:t>
            </a:r>
          </a:p>
          <a:p>
            <a:pPr algn="ctr"/>
            <a:endParaRPr lang="fr-FR" sz="20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Séjour: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29,31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m²</a:t>
            </a:r>
          </a:p>
          <a:p>
            <a:pPr algn="ctr"/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Cuisine: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5,75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m²</a:t>
            </a:r>
          </a:p>
          <a:p>
            <a:pPr algn="ctr"/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Chambre 1: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12,39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m²</a:t>
            </a:r>
          </a:p>
          <a:p>
            <a:pPr algn="ctr"/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Chambre 2: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m²</a:t>
            </a:r>
          </a:p>
          <a:p>
            <a:pPr algn="ctr"/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Chambre 3: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9,1 </a:t>
            </a:r>
            <a:r>
              <a:rPr lang="fr-FR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m²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9144" y="6374553"/>
            <a:ext cx="908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Olivia de </a:t>
            </a:r>
            <a:r>
              <a:rPr 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Lylle</a:t>
            </a:r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olivia.delylle@foncia.fr</a:t>
            </a:r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06 28 46 61 27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284984"/>
            <a:ext cx="5148064" cy="2223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557</TotalTime>
  <Words>99</Words>
  <Application>Microsoft Office PowerPoint</Application>
  <PresentationFormat>Affichage à l'écran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Georgia</vt:lpstr>
      <vt:lpstr>Times New Roman</vt:lpstr>
      <vt:lpstr>Wingdings</vt:lpstr>
      <vt:lpstr>Wingdings 2</vt:lpstr>
      <vt:lpstr>Civil</vt:lpstr>
      <vt:lpstr>Présentation PowerPoint</vt:lpstr>
      <vt:lpstr>Présentation PowerPoint</vt:lpstr>
    </vt:vector>
  </TitlesOfParts>
  <Company>Foncia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BIANCHERI Marion</dc:creator>
  <cp:lastModifiedBy>DE LYLLE Olivia</cp:lastModifiedBy>
  <cp:revision>73</cp:revision>
  <cp:lastPrinted>2020-05-25T08:21:03Z</cp:lastPrinted>
  <dcterms:created xsi:type="dcterms:W3CDTF">2014-11-25T12:50:58Z</dcterms:created>
  <dcterms:modified xsi:type="dcterms:W3CDTF">2020-05-25T08:30:46Z</dcterms:modified>
</cp:coreProperties>
</file>